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9" r:id="rId22"/>
    <p:sldId id="260" r:id="rId23"/>
    <p:sldId id="261" r:id="rId24"/>
  </p:sldIdLst>
  <p:sldSz cx="14630400" cy="8229600"/>
  <p:notesSz cx="8229600" cy="14630400"/>
  <p:embeddedFontLst>
    <p:embeddedFont>
      <p:font typeface="Ebrima" panose="02000000000000000000" pitchFamily="2" charset="0"/>
      <p:regular r:id="rId26"/>
      <p:bold r:id="rId27"/>
    </p:embeddedFont>
    <p:embeddedFont>
      <p:font typeface="Funnel Display" panose="020B0604020202020204" charset="0"/>
      <p:regular r:id="rId28"/>
    </p:embeddedFont>
    <p:embeddedFont>
      <p:font typeface="Funnel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93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angramsonawane3110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angram3110.github.io/Sangrams-Portfol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39283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Electric Vehicle</a:t>
            </a:r>
          </a:p>
          <a:p>
            <a:pPr marL="0" indent="0" algn="ctr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Data Analysis in SQL</a:t>
            </a:r>
            <a:endParaRPr lang="en-US" sz="3850" b="1" dirty="0"/>
          </a:p>
        </p:txBody>
      </p:sp>
      <p:sp>
        <p:nvSpPr>
          <p:cNvPr id="4" name="Text 1"/>
          <p:cNvSpPr/>
          <p:nvPr/>
        </p:nvSpPr>
        <p:spPr>
          <a:xfrm>
            <a:off x="837724" y="4321045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Submitted by: Sangram Sonawane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Date: July 6, 2025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503AB-FAE4-E9DC-7CC4-6FFC0D46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67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7FC95-05ED-5D1A-1CF5-EEEE1828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B2AF9-6FD8-E2B4-7238-043FE720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3DDBC-4DC7-832A-B19C-94D3F310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DEB8F-29C9-8F99-F13E-4195D901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3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48900-97CD-46E6-6B81-88F55BC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91393-1C17-42F7-BDEC-92EF10AB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E6979-6F3E-C94F-2979-1DFB5048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E0349-8DEF-1535-4484-812D6356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496D9-65AC-5AFB-DADE-DE8F8A22C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7DAF7-21AB-5D5C-46FE-50CE0FFC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6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1424107"/>
            <a:ext cx="924115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Objective: Unlocking EV Insights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4495324" y="2354104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176004" y="2393275"/>
            <a:ext cx="414230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Comprehensive Data Analysis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176004" y="2888575"/>
            <a:ext cx="861667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SQL to thoroughly analyze electric vehicle (EV) data, uncovering critical trends in make, model, pricing, range, and geographic distribution.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495324" y="3977521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176004" y="4016693"/>
            <a:ext cx="3749635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Decision Support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176004" y="4511993"/>
            <a:ext cx="861667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actionable insights to support data-driven decisions in various sectors including EV manufacturing, marketing strategies, and urban deployment planning.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495324" y="5600938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76004" y="5640110"/>
            <a:ext cx="369641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Optimizing EV Ecosystems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176004" y="6135410"/>
            <a:ext cx="861667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Contribute to the optimization of the electric vehicle ecosystem by identifying key performance indicators and growth opportunities within the market.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6A2974-6B67-0179-80BD-76F7A847F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6131"/>
            <a:ext cx="3657600" cy="8235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4C419-5F7C-8348-04E4-3E911CCC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1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6660"/>
            <a:ext cx="540555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SQL Tasks Covered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31432"/>
            <a:ext cx="523637" cy="523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3179" y="205573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Filtering &amp; Selection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623179" y="2489359"/>
            <a:ext cx="55610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Precisely filtering and selecting specific electric vehicles based on defined criteria such as model, year, and power train.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1931432"/>
            <a:ext cx="523637" cy="5236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31505" y="2055733"/>
            <a:ext cx="256317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Aggregation &amp; Pricing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231505" y="2489359"/>
            <a:ext cx="55611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Aggregating vehicle counts and analyzing pricing structures to identify market segments and cost-efficiency trends.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18121"/>
            <a:ext cx="523637" cy="5236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3179" y="4142423"/>
            <a:ext cx="266592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Grouping by Attributes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623179" y="4576048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Grouping data by make, manufacturing year, or city to reveal localized and brand-specific insights.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050" y="4018121"/>
            <a:ext cx="523637" cy="5236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31505" y="4142423"/>
            <a:ext cx="29545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Ranking &amp; Categorization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231505" y="4576048"/>
            <a:ext cx="55611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Utilizing window functions and CASE statements for advanced ranking and categorization of vehicles based on performance or popularity.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104811"/>
            <a:ext cx="523637" cy="5236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3179" y="6229112"/>
            <a:ext cx="314908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Views &amp; Stored Procedures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623179" y="6662738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Creating optimized database views and stored procedures to enhance query performance and ensure data integrity.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050" y="6104811"/>
            <a:ext cx="523637" cy="52363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31505" y="6229112"/>
            <a:ext cx="258663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Pairwise Comparisons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8231505" y="6662738"/>
            <a:ext cx="55611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Performing pairwise comparisons to evaluate differences and similarities between various EV models or segments.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13529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Conclusion: Mastering EV Data with SQL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2159437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404" y="2198608"/>
            <a:ext cx="368415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Structured Understanding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18404" y="2693908"/>
            <a:ext cx="678787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analysis provided a structured and profound understanding of electric vehicle market trends and dynamics through the application of SQL.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37724" y="4117896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8404" y="4157067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Enhanced Data Skills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18404" y="4652367"/>
            <a:ext cx="678787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hands-on process of querying and interpreting real-world vehicle data significantly honed skills in data handling, pattern recognition, and effective reporting.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37724" y="6076355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404" y="6115526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Practical Application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18404" y="6610826"/>
            <a:ext cx="678787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Successfully applied theoretical SQL knowledge to solve practical data analysis challenges, yielding actionable business intelligence for the EV sector.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85784E-2DC9-E1CD-7317-0E3460DE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1441" y="1915403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6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Thank You</a:t>
            </a:r>
            <a:endParaRPr lang="en-US" sz="6600" b="1" dirty="0"/>
          </a:p>
        </p:txBody>
      </p:sp>
      <p:sp>
        <p:nvSpPr>
          <p:cNvPr id="3" name="Text 1"/>
          <p:cNvSpPr/>
          <p:nvPr/>
        </p:nvSpPr>
        <p:spPr>
          <a:xfrm>
            <a:off x="5320514" y="2938879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Contact Information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37724" y="343781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1556" y="349679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Email: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600" u="sng" dirty="0">
                <a:solidFill>
                  <a:srgbClr val="CE5099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sangramsonawane3110@gmail.com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51441" y="394727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/>
              </a:rPr>
              <a:t>Portfolio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8FC0C-2ECD-00AD-4DB8-8F26766B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8860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1FF77-AB12-E6E1-808B-AFAEE0E2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623965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01517-D8D0-F727-20EA-E95F40FD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30DDA-04E7-8344-1355-7A4CF445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42F77-615B-0106-E1A3-F630AECC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630401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3069B-872E-8CC3-8450-1800AD7C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5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75A71-F2C9-9CBD-588E-CA482032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327</Words>
  <Application>Microsoft Office PowerPoint</Application>
  <PresentationFormat>Custom</PresentationFormat>
  <Paragraphs>41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Funnel Display</vt:lpstr>
      <vt:lpstr>Funnel Sans</vt:lpstr>
      <vt:lpstr>Ebrima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Vikram</dc:creator>
  <cp:lastModifiedBy>Vikram Sonawane</cp:lastModifiedBy>
  <cp:revision>4</cp:revision>
  <dcterms:created xsi:type="dcterms:W3CDTF">2025-07-06T05:51:58Z</dcterms:created>
  <dcterms:modified xsi:type="dcterms:W3CDTF">2025-07-06T11:55:21Z</dcterms:modified>
</cp:coreProperties>
</file>